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78" r:id="rId1"/>
  </p:sldMasterIdLst>
  <p:notesMasterIdLst>
    <p:notesMasterId r:id="rId7"/>
  </p:notesMasterIdLst>
  <p:handoutMasterIdLst>
    <p:handoutMasterId r:id="rId8"/>
  </p:handoutMasterIdLst>
  <p:sldIdLst>
    <p:sldId id="703" r:id="rId2"/>
    <p:sldId id="784" r:id="rId3"/>
    <p:sldId id="785" r:id="rId4"/>
    <p:sldId id="783" r:id="rId5"/>
    <p:sldId id="677" r:id="rId6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7D00"/>
    <a:srgbClr val="04294B"/>
    <a:srgbClr val="FF6699"/>
    <a:srgbClr val="99FF99"/>
    <a:srgbClr val="FFCC99"/>
    <a:srgbClr val="CC99FF"/>
    <a:srgbClr val="C9FAFC"/>
    <a:srgbClr val="FFFF99"/>
    <a:srgbClr val="FF66FF"/>
    <a:srgbClr val="5852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94724" autoAdjust="0"/>
  </p:normalViewPr>
  <p:slideViewPr>
    <p:cSldViewPr>
      <p:cViewPr>
        <p:scale>
          <a:sx n="83" d="100"/>
          <a:sy n="83" d="100"/>
        </p:scale>
        <p:origin x="619" y="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3274" y="53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4" cy="511731"/>
          </a:xfrm>
          <a:prstGeom prst="rect">
            <a:avLst/>
          </a:prstGeom>
        </p:spPr>
        <p:txBody>
          <a:bodyPr vert="horz" lIns="99041" tIns="49520" rIns="99041" bIns="49520" rtlCol="0" anchor="ctr"/>
          <a:lstStyle>
            <a:lvl1pPr algn="l">
              <a:defRPr sz="1300"/>
            </a:lvl1pPr>
          </a:lstStyle>
          <a:p>
            <a:pPr algn="ctr"/>
            <a:r>
              <a:rPr lang="en-SG" sz="1000" b="1"/>
              <a:t>SODA VISION PTE LTD</a:t>
            </a:r>
            <a:endParaRPr lang="en-SG" sz="1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4" cy="511731"/>
          </a:xfrm>
          <a:prstGeom prst="rect">
            <a:avLst/>
          </a:prstGeom>
        </p:spPr>
        <p:txBody>
          <a:bodyPr vert="horz" lIns="99041" tIns="49520" rIns="99041" bIns="49520" rtlCol="0" anchor="ctr"/>
          <a:lstStyle>
            <a:lvl1pPr algn="r">
              <a:defRPr sz="1300"/>
            </a:lvl1pPr>
          </a:lstStyle>
          <a:p>
            <a:pPr algn="ctr"/>
            <a:fld id="{6A0E34E4-F09E-4EE1-BDD3-889E114F6ADB}" type="slidenum">
              <a:rPr lang="en-SG" sz="1000" b="1"/>
              <a:pPr algn="ctr"/>
              <a:t>‹#›</a:t>
            </a:fld>
            <a:endParaRPr lang="en-SG" sz="1000" b="1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14229F-63A0-4365-9D7B-04A99845CC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 anchor="ctr"/>
          <a:lstStyle>
            <a:lvl1pPr algn="r">
              <a:defRPr sz="1200"/>
            </a:lvl1pPr>
          </a:lstStyle>
          <a:p>
            <a:pPr algn="ctr"/>
            <a:fld id="{ACCFD237-88FD-4F07-8A43-05E2DD401C31}" type="datetime5">
              <a:rPr lang="en-SG" sz="1100" b="1"/>
              <a:t>21-Jan-20</a:t>
            </a:fld>
            <a:endParaRPr lang="en-SG" b="1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722E315B-0337-4642-BE1C-6298F0D3F3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 anchor="ctr"/>
          <a:lstStyle>
            <a:lvl1pPr algn="l">
              <a:defRPr sz="1200"/>
            </a:lvl1pPr>
          </a:lstStyle>
          <a:p>
            <a:pPr algn="ctr"/>
            <a:r>
              <a:rPr lang="en-SG" sz="1100" b="1"/>
              <a:t>Presentation 03 - 3D, Infrared, Hyperspectral</a:t>
            </a:r>
            <a:endParaRPr lang="en-SG" sz="1100" b="1" dirty="0"/>
          </a:p>
        </p:txBody>
      </p:sp>
    </p:spTree>
    <p:extLst>
      <p:ext uri="{BB962C8B-B14F-4D97-AF65-F5344CB8AC3E}">
        <p14:creationId xmlns:p14="http://schemas.microsoft.com/office/powerpoint/2010/main" val="399753648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9041" tIns="49520" rIns="99041" bIns="49520" rtlCol="0"/>
          <a:lstStyle>
            <a:lvl1pPr algn="l">
              <a:defRPr sz="1300"/>
            </a:lvl1pPr>
          </a:lstStyle>
          <a:p>
            <a:r>
              <a:rPr lang="en-SG"/>
              <a:t>Presentation 03 - 3D, Infrared, Hyperspectral</a:t>
            </a:r>
            <a:endParaRPr lang="en-SG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1731"/>
          </a:xfrm>
          <a:prstGeom prst="rect">
            <a:avLst/>
          </a:prstGeom>
        </p:spPr>
        <p:txBody>
          <a:bodyPr vert="horz" lIns="99041" tIns="49520" rIns="99041" bIns="49520" rtlCol="0"/>
          <a:lstStyle>
            <a:lvl1pPr algn="r">
              <a:defRPr sz="1300"/>
            </a:lvl1pPr>
          </a:lstStyle>
          <a:p>
            <a:fld id="{465E0C26-4C88-448A-B934-BE0F49D21D09}" type="datetime5">
              <a:rPr lang="en-SG" smtClean="0"/>
              <a:t>21-Jan-20</a:t>
            </a:fld>
            <a:endParaRPr lang="en-SG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1" tIns="49520" rIns="99041" bIns="49520" rtlCol="0" anchor="ctr"/>
          <a:lstStyle/>
          <a:p>
            <a:endParaRPr lang="en-SG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9041" tIns="49520" rIns="99041" bIns="495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1731"/>
          </a:xfrm>
          <a:prstGeom prst="rect">
            <a:avLst/>
          </a:prstGeom>
        </p:spPr>
        <p:txBody>
          <a:bodyPr vert="horz" lIns="99041" tIns="49520" rIns="99041" bIns="49520" rtlCol="0" anchor="b"/>
          <a:lstStyle>
            <a:lvl1pPr algn="l">
              <a:defRPr sz="1300"/>
            </a:lvl1pPr>
          </a:lstStyle>
          <a:p>
            <a:r>
              <a:rPr lang="en-SG"/>
              <a:t>SODA VISION PTE LTD</a:t>
            </a:r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1731"/>
          </a:xfrm>
          <a:prstGeom prst="rect">
            <a:avLst/>
          </a:prstGeom>
        </p:spPr>
        <p:txBody>
          <a:bodyPr vert="horz" lIns="99041" tIns="49520" rIns="99041" bIns="49520" rtlCol="0" anchor="b"/>
          <a:lstStyle>
            <a:lvl1pPr algn="r">
              <a:defRPr sz="1300"/>
            </a:lvl1pPr>
          </a:lstStyle>
          <a:p>
            <a:fld id="{E8D0DF26-F5FB-4C3C-80EC-A0C2931BDA06}" type="slidenum">
              <a:rPr lang="en-SG" smtClean="0"/>
              <a:pPr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0799911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SG"/>
              <a:t>Presentation 01 - Opening</a:t>
            </a:r>
            <a:endParaRPr lang="en-SG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A2FEE32-6528-40C8-85B0-32962186374A}" type="datetime5">
              <a:rPr lang="en-SG" smtClean="0"/>
              <a:t>21-Jan-20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SG"/>
              <a:t>SODA VISION PTE LTD</a:t>
            </a:r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D0DF26-F5FB-4C3C-80EC-A0C2931BDA06}" type="slidenum">
              <a:rPr lang="en-SG" smtClean="0"/>
              <a:pPr/>
              <a:t>1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74605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88FEB57-719A-4A9C-9BE3-5736578C45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7000" y="6096000"/>
            <a:ext cx="1752600" cy="58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734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lver-light-blue-wave-abstract-backgrounds-powerpoint.jpg"/>
          <p:cNvPicPr>
            <a:picLocks noChangeAspect="1"/>
          </p:cNvPicPr>
          <p:nvPr userDrawn="1"/>
        </p:nvPicPr>
        <p:blipFill>
          <a:blip r:embed="rId3" cstate="email">
            <a:lum bright="10000"/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b="1" kern="1200" cap="none" spc="0">
          <a:ln>
            <a:noFill/>
          </a:ln>
          <a:solidFill>
            <a:schemeClr val="tx1">
              <a:lumMod val="75000"/>
              <a:lumOff val="25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95000"/>
        <a:buFont typeface="Arial" pitchFamily="34" charset="0"/>
        <a:buChar char="•"/>
        <a:defRPr kumimoji="0" sz="26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85000"/>
        <a:buFont typeface="Arial" pitchFamily="34" charset="0"/>
        <a:buChar char="•"/>
        <a:defRPr kumimoji="0" sz="24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Arial" pitchFamily="34" charset="0"/>
        <a:buChar char="•"/>
        <a:defRPr kumimoji="0" sz="21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65000"/>
        <a:buFont typeface="Arial" pitchFamily="34" charset="0"/>
        <a:buChar char="•"/>
        <a:defRPr kumimoji="0" sz="20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65000"/>
        <a:buFont typeface="Arial" pitchFamily="34" charset="0"/>
        <a:buChar char="•"/>
        <a:defRPr kumimoji="0" sz="20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7C55E95-675E-4911-A5AF-BFF89F6AAA30}"/>
              </a:ext>
            </a:extLst>
          </p:cNvPr>
          <p:cNvSpPr/>
          <p:nvPr/>
        </p:nvSpPr>
        <p:spPr>
          <a:xfrm>
            <a:off x="0" y="0"/>
            <a:ext cx="12192000" cy="6880577"/>
          </a:xfrm>
          <a:prstGeom prst="rect">
            <a:avLst/>
          </a:prstGeom>
          <a:solidFill>
            <a:srgbClr val="0429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bIns="360000" rtlCol="0" anchor="ctr"/>
          <a:lstStyle/>
          <a:p>
            <a:pPr algn="ctr"/>
            <a:r>
              <a:rPr lang="en-SG" sz="7200" b="1" dirty="0">
                <a:latin typeface="Roboto Black" panose="02000000000000000000" pitchFamily="2" charset="0"/>
                <a:ea typeface="Roboto Black" panose="02000000000000000000" pitchFamily="2" charset="0"/>
              </a:rPr>
              <a:t>METAPHASE CONTROLLER WITH BASLER CAMERA</a:t>
            </a:r>
            <a:endParaRPr lang="en-SG" sz="7200" b="1" dirty="0">
              <a:solidFill>
                <a:schemeClr val="accent2">
                  <a:lumMod val="20000"/>
                  <a:lumOff val="80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89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46117E8-2F53-431C-8657-B900C85BA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934" y="0"/>
            <a:ext cx="5400000" cy="540000"/>
          </a:xfrm>
          <a:prstGeom prst="rect">
            <a:avLst/>
          </a:prstGeom>
          <a:solidFill>
            <a:srgbClr val="0529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180000" tIns="108000" rIns="180000" bIns="108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</a:rPr>
              <a:t>ACE CAMERA INPUT TRANSISTOR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93DCF9-DA0F-41C7-A63C-D8C2613FB2A4}"/>
              </a:ext>
            </a:extLst>
          </p:cNvPr>
          <p:cNvSpPr/>
          <p:nvPr/>
        </p:nvSpPr>
        <p:spPr>
          <a:xfrm>
            <a:off x="3340923" y="2667000"/>
            <a:ext cx="5700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Roboto" panose="02000000000000000000" pitchFamily="2" charset="0"/>
              </a:rPr>
              <a:t>acA</a:t>
            </a:r>
            <a:r>
              <a:rPr lang="en-US" dirty="0">
                <a:solidFill>
                  <a:srgbClr val="000000"/>
                </a:solidFill>
                <a:latin typeface="Roboto" panose="02000000000000000000" pitchFamily="2" charset="0"/>
              </a:rPr>
              <a:t> camera input is PNP transistor and output is NPN</a:t>
            </a:r>
            <a:endParaRPr lang="en-S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EE5A0F-4E12-48D3-B9CA-9DA1B5661A9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7400" y="3276600"/>
            <a:ext cx="890646" cy="77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361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46117E8-2F53-431C-8657-B900C85BA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934" y="0"/>
            <a:ext cx="5796134" cy="540000"/>
          </a:xfrm>
          <a:prstGeom prst="rect">
            <a:avLst/>
          </a:prstGeom>
          <a:solidFill>
            <a:srgbClr val="0529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180000" tIns="108000" rIns="180000" bIns="108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</a:rPr>
              <a:t>ULC-2 TRIGGERING CONNECTION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6" name="Picture 5" descr="A screenshot of text&#10;&#10;Description automatically generated">
            <a:extLst>
              <a:ext uri="{FF2B5EF4-FFF2-40B4-BE49-F238E27FC236}">
                <a16:creationId xmlns:a16="http://schemas.microsoft.com/office/drawing/2014/main" id="{1133B037-9376-408A-A7BE-E3AD084DB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685800"/>
            <a:ext cx="8001000" cy="6040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742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E910E1C-4FB0-45E4-AED0-C36C0AA7F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934" y="0"/>
            <a:ext cx="5400000" cy="540000"/>
          </a:xfrm>
          <a:prstGeom prst="rect">
            <a:avLst/>
          </a:prstGeom>
          <a:solidFill>
            <a:srgbClr val="0529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180000" tIns="108000" rIns="180000" bIns="108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SG" altLang="en-US" sz="2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</a:rPr>
              <a:t>HARDWARE CONNECTION - NPN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7C8483-E444-4E87-AF06-CB27319AF1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725" y="762000"/>
            <a:ext cx="6686550" cy="1832610"/>
          </a:xfrm>
          <a:prstGeom prst="rect">
            <a:avLst/>
          </a:prstGeom>
        </p:spPr>
      </p:pic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60131540-3626-4508-9BF5-B0BF87862D9E}"/>
              </a:ext>
            </a:extLst>
          </p:cNvPr>
          <p:cNvCxnSpPr/>
          <p:nvPr/>
        </p:nvCxnSpPr>
        <p:spPr>
          <a:xfrm rot="10800000" flipV="1">
            <a:off x="1219200" y="2286000"/>
            <a:ext cx="3124200" cy="1066800"/>
          </a:xfrm>
          <a:prstGeom prst="bentConnector3">
            <a:avLst>
              <a:gd name="adj1" fmla="val 14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452FC692-B9EF-44C7-AA83-2C7C51CD7659}"/>
              </a:ext>
            </a:extLst>
          </p:cNvPr>
          <p:cNvCxnSpPr>
            <a:cxnSpLocks/>
          </p:cNvCxnSpPr>
          <p:nvPr/>
        </p:nvCxnSpPr>
        <p:spPr>
          <a:xfrm rot="10800000" flipV="1">
            <a:off x="1219201" y="2304952"/>
            <a:ext cx="2895601" cy="2419446"/>
          </a:xfrm>
          <a:prstGeom prst="bentConnector3">
            <a:avLst>
              <a:gd name="adj1" fmla="val -14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780BF6B3-72A5-4C61-83EC-59623C3C79A7}"/>
              </a:ext>
            </a:extLst>
          </p:cNvPr>
          <p:cNvCxnSpPr>
            <a:cxnSpLocks/>
          </p:cNvCxnSpPr>
          <p:nvPr/>
        </p:nvCxnSpPr>
        <p:spPr>
          <a:xfrm rot="10800000" flipV="1">
            <a:off x="4343400" y="2304953"/>
            <a:ext cx="4267200" cy="1047848"/>
          </a:xfrm>
          <a:prstGeom prst="bentConnector3">
            <a:avLst>
              <a:gd name="adj1" fmla="val 144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45125F5-BE03-4C3B-B00B-2DEB59C80EFC}"/>
              </a:ext>
            </a:extLst>
          </p:cNvPr>
          <p:cNvCxnSpPr/>
          <p:nvPr/>
        </p:nvCxnSpPr>
        <p:spPr>
          <a:xfrm>
            <a:off x="8382000" y="2286000"/>
            <a:ext cx="0" cy="3581400"/>
          </a:xfrm>
          <a:prstGeom prst="line">
            <a:avLst/>
          </a:prstGeom>
          <a:ln w="19050">
            <a:solidFill>
              <a:srgbClr val="A47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C75E3945-973A-4E6D-A89F-6B8E3C84C8B8}"/>
              </a:ext>
            </a:extLst>
          </p:cNvPr>
          <p:cNvCxnSpPr>
            <a:cxnSpLocks/>
          </p:cNvCxnSpPr>
          <p:nvPr/>
        </p:nvCxnSpPr>
        <p:spPr>
          <a:xfrm rot="10800000">
            <a:off x="4114803" y="4724398"/>
            <a:ext cx="4038599" cy="1143002"/>
          </a:xfrm>
          <a:prstGeom prst="bentConnector3">
            <a:avLst>
              <a:gd name="adj1" fmla="val 5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4CA4AA3-15D3-4FEC-B5F5-0408DFA21D68}"/>
              </a:ext>
            </a:extLst>
          </p:cNvPr>
          <p:cNvSpPr txBox="1"/>
          <p:nvPr/>
        </p:nvSpPr>
        <p:spPr>
          <a:xfrm>
            <a:off x="533401" y="3200248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+24VDC</a:t>
            </a:r>
            <a:endParaRPr lang="en-SG" sz="1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513811B-FC7F-42F7-B1EC-153ED030C8C7}"/>
              </a:ext>
            </a:extLst>
          </p:cNvPr>
          <p:cNvSpPr txBox="1"/>
          <p:nvPr/>
        </p:nvSpPr>
        <p:spPr>
          <a:xfrm>
            <a:off x="704399" y="4585898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GND</a:t>
            </a:r>
            <a:endParaRPr lang="en-SG" sz="12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446F2B4-6E0A-420F-8254-A1BB8FB9C1E5}"/>
              </a:ext>
            </a:extLst>
          </p:cNvPr>
          <p:cNvSpPr txBox="1"/>
          <p:nvPr/>
        </p:nvSpPr>
        <p:spPr>
          <a:xfrm>
            <a:off x="8229600" y="5880225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GPIO / Opto-isolated</a:t>
            </a:r>
            <a:endParaRPr lang="en-SG" sz="1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91B5B83-7AF1-434A-943D-41B42B7FE54F}"/>
              </a:ext>
            </a:extLst>
          </p:cNvPr>
          <p:cNvSpPr txBox="1"/>
          <p:nvPr/>
        </p:nvSpPr>
        <p:spPr>
          <a:xfrm>
            <a:off x="7772400" y="5878887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GND</a:t>
            </a:r>
            <a:endParaRPr lang="en-SG" sz="1200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08EB6E79-2977-4FB7-998D-3AD2E89B7F1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7003" y="5629436"/>
            <a:ext cx="890646" cy="7759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5C695147-7ED9-4D7A-8AD0-B91CFEAC26C8}"/>
              </a:ext>
            </a:extLst>
          </p:cNvPr>
          <p:cNvSpPr txBox="1"/>
          <p:nvPr/>
        </p:nvSpPr>
        <p:spPr>
          <a:xfrm>
            <a:off x="6727003" y="6394231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Basler Camera</a:t>
            </a:r>
            <a:endParaRPr lang="en-SG" sz="12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FA0E3EE-6704-4BF6-8436-899EF21E4E2A}"/>
              </a:ext>
            </a:extLst>
          </p:cNvPr>
          <p:cNvSpPr txBox="1"/>
          <p:nvPr/>
        </p:nvSpPr>
        <p:spPr>
          <a:xfrm>
            <a:off x="9525000" y="14478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Metaphase ULC-2</a:t>
            </a:r>
            <a:endParaRPr lang="en-SG" sz="1200" dirty="0"/>
          </a:p>
        </p:txBody>
      </p:sp>
    </p:spTree>
    <p:extLst>
      <p:ext uri="{BB962C8B-B14F-4D97-AF65-F5344CB8AC3E}">
        <p14:creationId xmlns:p14="http://schemas.microsoft.com/office/powerpoint/2010/main" val="248970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289469-92F9-4D21-B332-4748E020B705}"/>
              </a:ext>
            </a:extLst>
          </p:cNvPr>
          <p:cNvSpPr/>
          <p:nvPr/>
        </p:nvSpPr>
        <p:spPr>
          <a:xfrm>
            <a:off x="0" y="0"/>
            <a:ext cx="12192000" cy="68805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1500" b="1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THANK </a:t>
            </a:r>
            <a:r>
              <a:rPr lang="en-SG" sz="115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YOU</a:t>
            </a:r>
          </a:p>
          <a:p>
            <a:pPr algn="ctr"/>
            <a:endParaRPr lang="en-SG" sz="2400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algn="ctr"/>
            <a:r>
              <a:rPr lang="en-SG" sz="2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sales@sodavision.com</a:t>
            </a:r>
          </a:p>
          <a:p>
            <a:pPr algn="ctr"/>
            <a:r>
              <a:rPr lang="en-SG" sz="2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www.sodavision.com</a:t>
            </a:r>
          </a:p>
        </p:txBody>
      </p:sp>
    </p:spTree>
    <p:extLst>
      <p:ext uri="{BB962C8B-B14F-4D97-AF65-F5344CB8AC3E}">
        <p14:creationId xmlns:p14="http://schemas.microsoft.com/office/powerpoint/2010/main" val="301233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2013.05.28 Basler Racer Cabling spec</Template>
  <TotalTime>8463</TotalTime>
  <Words>59</Words>
  <Application>Microsoft Office PowerPoint</Application>
  <PresentationFormat>Widescreen</PresentationFormat>
  <Paragraphs>19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Roboto</vt:lpstr>
      <vt:lpstr>Roboto Black</vt:lpstr>
      <vt:lpstr>Roboto Light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</dc:title>
  <dc:creator>Chin Jack</dc:creator>
  <cp:lastModifiedBy>Adrian Leong</cp:lastModifiedBy>
  <cp:revision>1984</cp:revision>
  <cp:lastPrinted>2019-01-16T01:02:48Z</cp:lastPrinted>
  <dcterms:created xsi:type="dcterms:W3CDTF">2006-08-16T00:00:00Z</dcterms:created>
  <dcterms:modified xsi:type="dcterms:W3CDTF">2020-01-21T05:51:58Z</dcterms:modified>
</cp:coreProperties>
</file>